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0515600" cy="2835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>
        <p:scale>
          <a:sx n="131" d="100"/>
          <a:sy n="131" d="100"/>
        </p:scale>
        <p:origin x="1064" y="1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4450" y="464014"/>
            <a:ext cx="7886700" cy="987096"/>
          </a:xfrm>
        </p:spPr>
        <p:txBody>
          <a:bodyPr anchor="b"/>
          <a:lstStyle>
            <a:lvl1pPr algn="ctr">
              <a:defRPr sz="2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4450" y="1489176"/>
            <a:ext cx="7886700" cy="684535"/>
          </a:xfrm>
        </p:spPr>
        <p:txBody>
          <a:bodyPr/>
          <a:lstStyle>
            <a:lvl1pPr marL="0" indent="0" algn="ctr">
              <a:buNone/>
              <a:defRPr sz="992"/>
            </a:lvl1pPr>
            <a:lvl2pPr marL="189006" indent="0" algn="ctr">
              <a:buNone/>
              <a:defRPr sz="827"/>
            </a:lvl2pPr>
            <a:lvl3pPr marL="378013" indent="0" algn="ctr">
              <a:buNone/>
              <a:defRPr sz="744"/>
            </a:lvl3pPr>
            <a:lvl4pPr marL="567019" indent="0" algn="ctr">
              <a:buNone/>
              <a:defRPr sz="661"/>
            </a:lvl4pPr>
            <a:lvl5pPr marL="756026" indent="0" algn="ctr">
              <a:buNone/>
              <a:defRPr sz="661"/>
            </a:lvl5pPr>
            <a:lvl6pPr marL="945032" indent="0" algn="ctr">
              <a:buNone/>
              <a:defRPr sz="661"/>
            </a:lvl6pPr>
            <a:lvl7pPr marL="1134039" indent="0" algn="ctr">
              <a:buNone/>
              <a:defRPr sz="661"/>
            </a:lvl7pPr>
            <a:lvl8pPr marL="1323045" indent="0" algn="ctr">
              <a:buNone/>
              <a:defRPr sz="661"/>
            </a:lvl8pPr>
            <a:lvl9pPr marL="1512052" indent="0" algn="ctr">
              <a:buNone/>
              <a:defRPr sz="66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13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6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25226" y="150952"/>
            <a:ext cx="2267426" cy="24027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2947" y="150952"/>
            <a:ext cx="6670834" cy="24027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84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723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7471" y="706850"/>
            <a:ext cx="9069705" cy="1179395"/>
          </a:xfrm>
        </p:spPr>
        <p:txBody>
          <a:bodyPr anchor="b"/>
          <a:lstStyle>
            <a:lvl1pPr>
              <a:defRPr sz="2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7471" y="1897403"/>
            <a:ext cx="9069705" cy="620216"/>
          </a:xfrm>
        </p:spPr>
        <p:txBody>
          <a:bodyPr/>
          <a:lstStyle>
            <a:lvl1pPr marL="0" indent="0">
              <a:buNone/>
              <a:defRPr sz="992">
                <a:solidFill>
                  <a:schemeClr val="tx1">
                    <a:tint val="75000"/>
                  </a:schemeClr>
                </a:solidFill>
              </a:defRPr>
            </a:lvl1pPr>
            <a:lvl2pPr marL="189006" indent="0">
              <a:buNone/>
              <a:defRPr sz="827">
                <a:solidFill>
                  <a:schemeClr val="tx1">
                    <a:tint val="75000"/>
                  </a:schemeClr>
                </a:solidFill>
              </a:defRPr>
            </a:lvl2pPr>
            <a:lvl3pPr marL="378013" indent="0">
              <a:buNone/>
              <a:defRPr sz="744">
                <a:solidFill>
                  <a:schemeClr val="tx1">
                    <a:tint val="75000"/>
                  </a:schemeClr>
                </a:solidFill>
              </a:defRPr>
            </a:lvl3pPr>
            <a:lvl4pPr marL="567019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4pPr>
            <a:lvl5pPr marL="756026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5pPr>
            <a:lvl6pPr marL="945032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6pPr>
            <a:lvl7pPr marL="1134039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7pPr>
            <a:lvl8pPr marL="1323045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8pPr>
            <a:lvl9pPr marL="1512052" indent="0">
              <a:buNone/>
              <a:defRPr sz="66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599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2948" y="754761"/>
            <a:ext cx="4469130" cy="17989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23523" y="754761"/>
            <a:ext cx="4469130" cy="17989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075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4317" y="150952"/>
            <a:ext cx="9069705" cy="5480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4318" y="695036"/>
            <a:ext cx="4448591" cy="340627"/>
          </a:xfrm>
        </p:spPr>
        <p:txBody>
          <a:bodyPr anchor="b"/>
          <a:lstStyle>
            <a:lvl1pPr marL="0" indent="0">
              <a:buNone/>
              <a:defRPr sz="992" b="1"/>
            </a:lvl1pPr>
            <a:lvl2pPr marL="189006" indent="0">
              <a:buNone/>
              <a:defRPr sz="827" b="1"/>
            </a:lvl2pPr>
            <a:lvl3pPr marL="378013" indent="0">
              <a:buNone/>
              <a:defRPr sz="744" b="1"/>
            </a:lvl3pPr>
            <a:lvl4pPr marL="567019" indent="0">
              <a:buNone/>
              <a:defRPr sz="661" b="1"/>
            </a:lvl4pPr>
            <a:lvl5pPr marL="756026" indent="0">
              <a:buNone/>
              <a:defRPr sz="661" b="1"/>
            </a:lvl5pPr>
            <a:lvl6pPr marL="945032" indent="0">
              <a:buNone/>
              <a:defRPr sz="661" b="1"/>
            </a:lvl6pPr>
            <a:lvl7pPr marL="1134039" indent="0">
              <a:buNone/>
              <a:defRPr sz="661" b="1"/>
            </a:lvl7pPr>
            <a:lvl8pPr marL="1323045" indent="0">
              <a:buNone/>
              <a:defRPr sz="661" b="1"/>
            </a:lvl8pPr>
            <a:lvl9pPr marL="1512052" indent="0">
              <a:buNone/>
              <a:defRPr sz="66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4318" y="1035663"/>
            <a:ext cx="4448591" cy="15233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23522" y="695036"/>
            <a:ext cx="4470500" cy="340627"/>
          </a:xfrm>
        </p:spPr>
        <p:txBody>
          <a:bodyPr anchor="b"/>
          <a:lstStyle>
            <a:lvl1pPr marL="0" indent="0">
              <a:buNone/>
              <a:defRPr sz="992" b="1"/>
            </a:lvl1pPr>
            <a:lvl2pPr marL="189006" indent="0">
              <a:buNone/>
              <a:defRPr sz="827" b="1"/>
            </a:lvl2pPr>
            <a:lvl3pPr marL="378013" indent="0">
              <a:buNone/>
              <a:defRPr sz="744" b="1"/>
            </a:lvl3pPr>
            <a:lvl4pPr marL="567019" indent="0">
              <a:buNone/>
              <a:defRPr sz="661" b="1"/>
            </a:lvl4pPr>
            <a:lvl5pPr marL="756026" indent="0">
              <a:buNone/>
              <a:defRPr sz="661" b="1"/>
            </a:lvl5pPr>
            <a:lvl6pPr marL="945032" indent="0">
              <a:buNone/>
              <a:defRPr sz="661" b="1"/>
            </a:lvl6pPr>
            <a:lvl7pPr marL="1134039" indent="0">
              <a:buNone/>
              <a:defRPr sz="661" b="1"/>
            </a:lvl7pPr>
            <a:lvl8pPr marL="1323045" indent="0">
              <a:buNone/>
              <a:defRPr sz="661" b="1"/>
            </a:lvl8pPr>
            <a:lvl9pPr marL="1512052" indent="0">
              <a:buNone/>
              <a:defRPr sz="66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23522" y="1035663"/>
            <a:ext cx="4470500" cy="15233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778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81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280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4318" y="189018"/>
            <a:ext cx="3391554" cy="661564"/>
          </a:xfrm>
        </p:spPr>
        <p:txBody>
          <a:bodyPr anchor="b"/>
          <a:lstStyle>
            <a:lvl1pPr>
              <a:defRPr sz="1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0499" y="408227"/>
            <a:ext cx="5323523" cy="2014883"/>
          </a:xfrm>
        </p:spPr>
        <p:txBody>
          <a:bodyPr/>
          <a:lstStyle>
            <a:lvl1pPr>
              <a:defRPr sz="1323"/>
            </a:lvl1pPr>
            <a:lvl2pPr>
              <a:defRPr sz="1158"/>
            </a:lvl2pPr>
            <a:lvl3pPr>
              <a:defRPr sz="992"/>
            </a:lvl3pPr>
            <a:lvl4pPr>
              <a:defRPr sz="827"/>
            </a:lvl4pPr>
            <a:lvl5pPr>
              <a:defRPr sz="827"/>
            </a:lvl5pPr>
            <a:lvl6pPr>
              <a:defRPr sz="827"/>
            </a:lvl6pPr>
            <a:lvl7pPr>
              <a:defRPr sz="827"/>
            </a:lvl7pPr>
            <a:lvl8pPr>
              <a:defRPr sz="827"/>
            </a:lvl8pPr>
            <a:lvl9pPr>
              <a:defRPr sz="82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4318" y="850583"/>
            <a:ext cx="3391554" cy="1575809"/>
          </a:xfrm>
        </p:spPr>
        <p:txBody>
          <a:bodyPr/>
          <a:lstStyle>
            <a:lvl1pPr marL="0" indent="0">
              <a:buNone/>
              <a:defRPr sz="661"/>
            </a:lvl1pPr>
            <a:lvl2pPr marL="189006" indent="0">
              <a:buNone/>
              <a:defRPr sz="579"/>
            </a:lvl2pPr>
            <a:lvl3pPr marL="378013" indent="0">
              <a:buNone/>
              <a:defRPr sz="496"/>
            </a:lvl3pPr>
            <a:lvl4pPr marL="567019" indent="0">
              <a:buNone/>
              <a:defRPr sz="413"/>
            </a:lvl4pPr>
            <a:lvl5pPr marL="756026" indent="0">
              <a:buNone/>
              <a:defRPr sz="413"/>
            </a:lvl5pPr>
            <a:lvl6pPr marL="945032" indent="0">
              <a:buNone/>
              <a:defRPr sz="413"/>
            </a:lvl6pPr>
            <a:lvl7pPr marL="1134039" indent="0">
              <a:buNone/>
              <a:defRPr sz="413"/>
            </a:lvl7pPr>
            <a:lvl8pPr marL="1323045" indent="0">
              <a:buNone/>
              <a:defRPr sz="413"/>
            </a:lvl8pPr>
            <a:lvl9pPr marL="1512052" indent="0">
              <a:buNone/>
              <a:defRPr sz="4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13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4318" y="189018"/>
            <a:ext cx="3391554" cy="661564"/>
          </a:xfrm>
        </p:spPr>
        <p:txBody>
          <a:bodyPr anchor="b"/>
          <a:lstStyle>
            <a:lvl1pPr>
              <a:defRPr sz="13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0499" y="408227"/>
            <a:ext cx="5323523" cy="2014883"/>
          </a:xfrm>
        </p:spPr>
        <p:txBody>
          <a:bodyPr anchor="t"/>
          <a:lstStyle>
            <a:lvl1pPr marL="0" indent="0">
              <a:buNone/>
              <a:defRPr sz="1323"/>
            </a:lvl1pPr>
            <a:lvl2pPr marL="189006" indent="0">
              <a:buNone/>
              <a:defRPr sz="1158"/>
            </a:lvl2pPr>
            <a:lvl3pPr marL="378013" indent="0">
              <a:buNone/>
              <a:defRPr sz="992"/>
            </a:lvl3pPr>
            <a:lvl4pPr marL="567019" indent="0">
              <a:buNone/>
              <a:defRPr sz="827"/>
            </a:lvl4pPr>
            <a:lvl5pPr marL="756026" indent="0">
              <a:buNone/>
              <a:defRPr sz="827"/>
            </a:lvl5pPr>
            <a:lvl6pPr marL="945032" indent="0">
              <a:buNone/>
              <a:defRPr sz="827"/>
            </a:lvl6pPr>
            <a:lvl7pPr marL="1134039" indent="0">
              <a:buNone/>
              <a:defRPr sz="827"/>
            </a:lvl7pPr>
            <a:lvl8pPr marL="1323045" indent="0">
              <a:buNone/>
              <a:defRPr sz="827"/>
            </a:lvl8pPr>
            <a:lvl9pPr marL="1512052" indent="0">
              <a:buNone/>
              <a:defRPr sz="82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4318" y="850583"/>
            <a:ext cx="3391554" cy="1575809"/>
          </a:xfrm>
        </p:spPr>
        <p:txBody>
          <a:bodyPr/>
          <a:lstStyle>
            <a:lvl1pPr marL="0" indent="0">
              <a:buNone/>
              <a:defRPr sz="661"/>
            </a:lvl1pPr>
            <a:lvl2pPr marL="189006" indent="0">
              <a:buNone/>
              <a:defRPr sz="579"/>
            </a:lvl2pPr>
            <a:lvl3pPr marL="378013" indent="0">
              <a:buNone/>
              <a:defRPr sz="496"/>
            </a:lvl3pPr>
            <a:lvl4pPr marL="567019" indent="0">
              <a:buNone/>
              <a:defRPr sz="413"/>
            </a:lvl4pPr>
            <a:lvl5pPr marL="756026" indent="0">
              <a:buNone/>
              <a:defRPr sz="413"/>
            </a:lvl5pPr>
            <a:lvl6pPr marL="945032" indent="0">
              <a:buNone/>
              <a:defRPr sz="413"/>
            </a:lvl6pPr>
            <a:lvl7pPr marL="1134039" indent="0">
              <a:buNone/>
              <a:defRPr sz="413"/>
            </a:lvl7pPr>
            <a:lvl8pPr marL="1323045" indent="0">
              <a:buNone/>
              <a:defRPr sz="413"/>
            </a:lvl8pPr>
            <a:lvl9pPr marL="1512052" indent="0">
              <a:buNone/>
              <a:defRPr sz="4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38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2948" y="150952"/>
            <a:ext cx="9069705" cy="548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948" y="754761"/>
            <a:ext cx="9069705" cy="17989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2948" y="2627880"/>
            <a:ext cx="2366010" cy="1509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F9A40-53DA-FD4D-BC88-1B1A9F0B44FE}" type="datetimeFigureOut">
              <a:rPr lang="en-US" smtClean="0"/>
              <a:t>5/31/19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3293" y="2627880"/>
            <a:ext cx="3549015" cy="1509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6643" y="2627880"/>
            <a:ext cx="2366010" cy="1509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312DE5-B124-E746-8BAB-63260BD7CE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8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78013" rtl="0" eaLnBrk="1" latinLnBrk="0" hangingPunct="1">
        <a:lnSpc>
          <a:spcPct val="90000"/>
        </a:lnSpc>
        <a:spcBef>
          <a:spcPct val="0"/>
        </a:spcBef>
        <a:buNone/>
        <a:defRPr sz="18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4503" indent="-94503" algn="l" defTabSz="378013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158" kern="1200">
          <a:solidFill>
            <a:schemeClr val="tx1"/>
          </a:solidFill>
          <a:latin typeface="+mn-lt"/>
          <a:ea typeface="+mn-ea"/>
          <a:cs typeface="+mn-cs"/>
        </a:defRPr>
      </a:lvl1pPr>
      <a:lvl2pPr marL="283510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2pPr>
      <a:lvl3pPr marL="472516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827" kern="1200">
          <a:solidFill>
            <a:schemeClr val="tx1"/>
          </a:solidFill>
          <a:latin typeface="+mn-lt"/>
          <a:ea typeface="+mn-ea"/>
          <a:cs typeface="+mn-cs"/>
        </a:defRPr>
      </a:lvl3pPr>
      <a:lvl4pPr marL="661523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4pPr>
      <a:lvl5pPr marL="850529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5pPr>
      <a:lvl6pPr marL="1039536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6pPr>
      <a:lvl7pPr marL="1228542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7pPr>
      <a:lvl8pPr marL="1417549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8pPr>
      <a:lvl9pPr marL="1606555" indent="-94503" algn="l" defTabSz="378013" rtl="0" eaLnBrk="1" latinLnBrk="0" hangingPunct="1">
        <a:lnSpc>
          <a:spcPct val="90000"/>
        </a:lnSpc>
        <a:spcBef>
          <a:spcPts val="207"/>
        </a:spcBef>
        <a:buFont typeface="Arial" panose="020B0604020202020204" pitchFamily="34" charset="0"/>
        <a:buChar char="•"/>
        <a:defRPr sz="7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1pPr>
      <a:lvl2pPr marL="189006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2pPr>
      <a:lvl3pPr marL="378013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3pPr>
      <a:lvl4pPr marL="567019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4pPr>
      <a:lvl5pPr marL="756026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5pPr>
      <a:lvl6pPr marL="945032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6pPr>
      <a:lvl7pPr marL="1134039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7pPr>
      <a:lvl8pPr marL="1323045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8pPr>
      <a:lvl9pPr marL="1512052" algn="l" defTabSz="378013" rtl="0" eaLnBrk="1" latinLnBrk="0" hangingPunct="1">
        <a:defRPr sz="7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10CE71C-560C-B546-B0B1-75AA03A068C6}"/>
              </a:ext>
            </a:extLst>
          </p:cNvPr>
          <p:cNvSpPr/>
          <p:nvPr/>
        </p:nvSpPr>
        <p:spPr>
          <a:xfrm>
            <a:off x="27560" y="21718"/>
            <a:ext cx="10408596" cy="27640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91C2EE-7E3B-834A-B77F-E4DF32A0D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931" y="197518"/>
            <a:ext cx="2564608" cy="20858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20527E-01CD-C84B-A852-CF42F0C08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1871" y="191951"/>
            <a:ext cx="3606534" cy="2091449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9791EFC7-349F-434E-BA5B-EB397878F672}"/>
              </a:ext>
            </a:extLst>
          </p:cNvPr>
          <p:cNvGrpSpPr/>
          <p:nvPr/>
        </p:nvGrpSpPr>
        <p:grpSpPr>
          <a:xfrm>
            <a:off x="3120500" y="191951"/>
            <a:ext cx="3233142" cy="2091449"/>
            <a:chOff x="4887474" y="4771155"/>
            <a:chExt cx="3116375" cy="201591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E2746C2-A226-B143-BACC-4DF0A35D43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92986" y="4771155"/>
              <a:ext cx="3010863" cy="1823785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DEDBA91-CA80-9F43-8157-5A3B14ECA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40230" y="4867220"/>
              <a:ext cx="3010863" cy="1823785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39E7714-6075-1449-B7C0-3ABB8A824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87474" y="4963285"/>
              <a:ext cx="3010863" cy="1823785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D2E9EB8-A095-A148-9B66-BAE53CCCE27C}"/>
              </a:ext>
            </a:extLst>
          </p:cNvPr>
          <p:cNvSpPr txBox="1"/>
          <p:nvPr/>
        </p:nvSpPr>
        <p:spPr>
          <a:xfrm>
            <a:off x="369003" y="2385543"/>
            <a:ext cx="22124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Avenir Next" panose="020B0503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What is the man selling 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365C4A-D104-464A-9089-59531B296BD8}"/>
              </a:ext>
            </a:extLst>
          </p:cNvPr>
          <p:cNvSpPr txBox="1"/>
          <p:nvPr/>
        </p:nvSpPr>
        <p:spPr>
          <a:xfrm>
            <a:off x="2989067" y="2383067"/>
            <a:ext cx="36054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Avenir Next" panose="020B0503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What are the Corleone family discussing 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517526-ADD6-0545-A0ED-7096F9EF14BA}"/>
              </a:ext>
            </a:extLst>
          </p:cNvPr>
          <p:cNvSpPr txBox="1"/>
          <p:nvPr/>
        </p:nvSpPr>
        <p:spPr>
          <a:xfrm>
            <a:off x="6716230" y="2383067"/>
            <a:ext cx="34978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Avenir Next" panose="020B0503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Which team has won the most FA Cups ?</a:t>
            </a:r>
          </a:p>
        </p:txBody>
      </p:sp>
    </p:spTree>
    <p:extLst>
      <p:ext uri="{BB962C8B-B14F-4D97-AF65-F5344CB8AC3E}">
        <p14:creationId xmlns:p14="http://schemas.microsoft.com/office/powerpoint/2010/main" val="1582042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22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Next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Aniruddha Kembhavi</dc:creator>
  <cp:lastModifiedBy>Aniruddha Kembhavi</cp:lastModifiedBy>
  <cp:revision>7</cp:revision>
  <dcterms:created xsi:type="dcterms:W3CDTF">2019-06-01T04:19:56Z</dcterms:created>
  <dcterms:modified xsi:type="dcterms:W3CDTF">2019-06-01T04:47:52Z</dcterms:modified>
</cp:coreProperties>
</file>

<file path=docProps/thumbnail.jpeg>
</file>